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27.7.2021.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Razlike </a:t>
            </a:r>
            <a:r>
              <a:rPr lang="hr-HR"/>
              <a:t>u razvijenosti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koju skupinu prema BND-u spadaju sve države Sjeverne Europe?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131376" y="256216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Niski dohodak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131376" y="576753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Visoki dohodak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131376" y="36484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Niži srednji dohodak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131376" y="473467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Viši srednji dohodak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8916B8-6878-4F7B-821B-CCE7CD8EF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363" y="2203700"/>
            <a:ext cx="5402576" cy="43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proces prikazuje priložena karta?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227584" y="248433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Industrijalizacija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227584" y="470689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Tercijarizacija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227584" y="36258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Litoralizacija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227584" y="57879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Urbanizacija</a:t>
            </a: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8B4EF3D-7EF5-4EB7-AD1A-11F08AD70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575" y="2303797"/>
            <a:ext cx="5139373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Koja od država s grafikona je najmanje razvijena?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330097" y="249333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330097" y="52000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Rumunjska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330097" y="384022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Poljska 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4AFBD0B-B2A0-4E65-9744-D5EC10FC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545" y="2609601"/>
            <a:ext cx="8021833" cy="32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Što označava definicija napisana ispod pitanja?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565009" y="39717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BDP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798826" y="39717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BDP po stanovniku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565009" y="51545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BND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798826" y="515077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BND po stanovniku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99112CC-B068-452E-A802-6890BB3E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279" y="2263581"/>
            <a:ext cx="3996348" cy="1498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398979" y="1531676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nazivamo najrazvijenije gospodarsko područje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462337" y="256216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Plava banana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462337" y="54250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Žuta banana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62337" y="405241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Zlatna banana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3AF5563-F1EE-45E5-B651-F261C9276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886" y="2425144"/>
            <a:ext cx="4776159" cy="43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119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Razlike u razvijenosti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16</cp:revision>
  <dcterms:created xsi:type="dcterms:W3CDTF">2021-01-04T08:54:24Z</dcterms:created>
  <dcterms:modified xsi:type="dcterms:W3CDTF">2021-07-27T16:31:20Z</dcterms:modified>
</cp:coreProperties>
</file>